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79" r:id="rId10"/>
    <p:sldId id="264" r:id="rId11"/>
    <p:sldId id="265" r:id="rId12"/>
    <p:sldId id="266" r:id="rId13"/>
    <p:sldId id="268" r:id="rId14"/>
    <p:sldId id="267" r:id="rId15"/>
    <p:sldId id="271" r:id="rId16"/>
    <p:sldId id="273" r:id="rId17"/>
    <p:sldId id="274" r:id="rId18"/>
    <p:sldId id="272" r:id="rId19"/>
    <p:sldId id="275" r:id="rId20"/>
    <p:sldId id="276" r:id="rId21"/>
    <p:sldId id="277" r:id="rId22"/>
    <p:sldId id="269" r:id="rId23"/>
    <p:sldId id="270" r:id="rId24"/>
    <p:sldId id="278" r:id="rId2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102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78B94-B52E-414A-AFF4-0E52FA7F4F7B}" type="datetimeFigureOut">
              <a:rPr lang="ru-RU" smtClean="0"/>
              <a:t>29.08.2017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4B20-F957-4B45-A2DE-7CF15EF391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2342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78B94-B52E-414A-AFF4-0E52FA7F4F7B}" type="datetimeFigureOut">
              <a:rPr lang="ru-RU" smtClean="0"/>
              <a:t>29.08.2017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4B20-F957-4B45-A2DE-7CF15EF391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7379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78B94-B52E-414A-AFF4-0E52FA7F4F7B}" type="datetimeFigureOut">
              <a:rPr lang="ru-RU" smtClean="0"/>
              <a:t>29.08.2017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4B20-F957-4B45-A2DE-7CF15EF391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0822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78B94-B52E-414A-AFF4-0E52FA7F4F7B}" type="datetimeFigureOut">
              <a:rPr lang="ru-RU" smtClean="0"/>
              <a:t>29.08.2017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4B20-F957-4B45-A2DE-7CF15EF391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208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78B94-B52E-414A-AFF4-0E52FA7F4F7B}" type="datetimeFigureOut">
              <a:rPr lang="ru-RU" smtClean="0"/>
              <a:t>29.08.2017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4B20-F957-4B45-A2DE-7CF15EF391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9210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78B94-B52E-414A-AFF4-0E52FA7F4F7B}" type="datetimeFigureOut">
              <a:rPr lang="ru-RU" smtClean="0"/>
              <a:t>29.08.2017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4B20-F957-4B45-A2DE-7CF15EF391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5781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78B94-B52E-414A-AFF4-0E52FA7F4F7B}" type="datetimeFigureOut">
              <a:rPr lang="ru-RU" smtClean="0"/>
              <a:t>29.08.2017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4B20-F957-4B45-A2DE-7CF15EF391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4122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78B94-B52E-414A-AFF4-0E52FA7F4F7B}" type="datetimeFigureOut">
              <a:rPr lang="ru-RU" smtClean="0"/>
              <a:t>29.08.2017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4B20-F957-4B45-A2DE-7CF15EF391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583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78B94-B52E-414A-AFF4-0E52FA7F4F7B}" type="datetimeFigureOut">
              <a:rPr lang="ru-RU" smtClean="0"/>
              <a:t>29.08.2017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4B20-F957-4B45-A2DE-7CF15EF391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1573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78B94-B52E-414A-AFF4-0E52FA7F4F7B}" type="datetimeFigureOut">
              <a:rPr lang="ru-RU" smtClean="0"/>
              <a:t>29.08.2017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4B20-F957-4B45-A2DE-7CF15EF391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7625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78B94-B52E-414A-AFF4-0E52FA7F4F7B}" type="datetimeFigureOut">
              <a:rPr lang="ru-RU" smtClean="0"/>
              <a:t>29.08.2017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4B20-F957-4B45-A2DE-7CF15EF391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5778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78B94-B52E-414A-AFF4-0E52FA7F4F7B}" type="datetimeFigureOut">
              <a:rPr lang="ru-RU" smtClean="0"/>
              <a:t>29.08.2017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B4B20-F957-4B45-A2DE-7CF15EF391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854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image" Target="../media/image7.png"/><Relationship Id="rId7" Type="http://schemas.openxmlformats.org/officeDocument/2006/relationships/slide" Target="slide1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slide" Target="slide15.xml"/><Relationship Id="rId4" Type="http://schemas.openxmlformats.org/officeDocument/2006/relationships/slide" Target="slide12.xml"/><Relationship Id="rId9" Type="http://schemas.openxmlformats.org/officeDocument/2006/relationships/slide" Target="slide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slide" Target="slide10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204864"/>
            <a:ext cx="7772400" cy="1470025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entury Gothic" panose="020B0502020202020204" pitchFamily="34" charset="0"/>
              </a:rPr>
              <a:t>Проектная работа </a:t>
            </a:r>
            <a:br>
              <a:rPr lang="ru-RU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entury Gothic" panose="020B0502020202020204" pitchFamily="34" charset="0"/>
              </a:rPr>
            </a:br>
            <a:r>
              <a:rPr lang="ru-RU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entury Gothic" panose="020B0502020202020204" pitchFamily="34" charset="0"/>
              </a:rPr>
              <a:t>«</a:t>
            </a:r>
            <a:r>
              <a:rPr lang="ru-RU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entury Gothic" panose="020B0502020202020204" pitchFamily="34" charset="0"/>
              </a:rPr>
              <a:t>To</a:t>
            </a:r>
            <a:r>
              <a:rPr lang="ru-RU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entury Gothic" panose="020B0502020202020204" pitchFamily="34" charset="0"/>
              </a:rPr>
              <a:t> </a:t>
            </a:r>
            <a:r>
              <a:rPr lang="ru-RU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entury Gothic" panose="020B0502020202020204" pitchFamily="34" charset="0"/>
              </a:rPr>
              <a:t>Do</a:t>
            </a:r>
            <a:r>
              <a:rPr lang="ru-RU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entury Gothic" panose="020B0502020202020204" pitchFamily="34" charset="0"/>
              </a:rPr>
              <a:t> </a:t>
            </a:r>
            <a:r>
              <a:rPr lang="ru-RU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entury Gothic" panose="020B0502020202020204" pitchFamily="34" charset="0"/>
              </a:rPr>
              <a:t>List</a:t>
            </a:r>
            <a:r>
              <a:rPr lang="ru-RU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entury Gothic" panose="020B0502020202020204" pitchFamily="34" charset="0"/>
              </a:rPr>
              <a:t>»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87624" y="5517232"/>
            <a:ext cx="7772400" cy="978644"/>
          </a:xfrm>
        </p:spPr>
        <p:txBody>
          <a:bodyPr/>
          <a:lstStyle/>
          <a:p>
            <a:pPr algn="r"/>
            <a:r>
              <a:rPr lang="ru-RU" sz="1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Выполнила: </a:t>
            </a:r>
            <a:r>
              <a:rPr lang="ru-RU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студентка гр. </a:t>
            </a:r>
            <a:r>
              <a:rPr lang="ru-RU" sz="1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ПС-21                                                                        Федякова А.А.</a:t>
            </a:r>
          </a:p>
          <a:p>
            <a:pPr algn="r"/>
            <a:r>
              <a:rPr lang="ru-RU" sz="1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Куратор: Калинина Елена</a:t>
            </a:r>
            <a:endParaRPr lang="ru-RU" sz="1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03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05" b="6251"/>
          <a:stretch/>
        </p:blipFill>
        <p:spPr bwMode="auto">
          <a:xfrm>
            <a:off x="72368" y="2278074"/>
            <a:ext cx="8999264" cy="4247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ru-RU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Руководство пользователя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Объект 2">
            <a:hlinkClick r:id="rId4" action="ppaction://hlinksldjump"/>
          </p:cNvPr>
          <p:cNvSpPr txBox="1">
            <a:spLocks/>
          </p:cNvSpPr>
          <p:nvPr/>
        </p:nvSpPr>
        <p:spPr>
          <a:xfrm>
            <a:off x="2483768" y="2957402"/>
            <a:ext cx="720080" cy="73438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5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Century Gothic" panose="020B0502020202020204" pitchFamily="34" charset="0"/>
              </a:rPr>
              <a:t>1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3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" name="Объект 2">
            <a:hlinkClick r:id="rId5" action="ppaction://hlinksldjump"/>
          </p:cNvPr>
          <p:cNvSpPr txBox="1">
            <a:spLocks/>
          </p:cNvSpPr>
          <p:nvPr/>
        </p:nvSpPr>
        <p:spPr>
          <a:xfrm>
            <a:off x="5796136" y="1628800"/>
            <a:ext cx="720080" cy="73438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5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Century Gothic" panose="020B0502020202020204" pitchFamily="34" charset="0"/>
              </a:rPr>
              <a:t>4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3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4" name="Объект 2">
            <a:hlinkClick r:id="rId6" action="ppaction://hlinksldjump"/>
          </p:cNvPr>
          <p:cNvSpPr txBox="1">
            <a:spLocks/>
          </p:cNvSpPr>
          <p:nvPr/>
        </p:nvSpPr>
        <p:spPr>
          <a:xfrm>
            <a:off x="1979712" y="1614500"/>
            <a:ext cx="720080" cy="73438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5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Century Gothic" panose="020B0502020202020204" pitchFamily="34" charset="0"/>
              </a:rPr>
              <a:t>5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3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" name="Объект 2">
            <a:hlinkClick r:id="rId7" action="ppaction://hlinksldjump"/>
          </p:cNvPr>
          <p:cNvSpPr txBox="1">
            <a:spLocks/>
          </p:cNvSpPr>
          <p:nvPr/>
        </p:nvSpPr>
        <p:spPr>
          <a:xfrm>
            <a:off x="6660232" y="1628800"/>
            <a:ext cx="720080" cy="73438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5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Century Gothic" panose="020B0502020202020204" pitchFamily="34" charset="0"/>
              </a:rPr>
              <a:t>7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3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8100392" y="1628800"/>
            <a:ext cx="720080" cy="73438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5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Century Gothic" panose="020B0502020202020204" pitchFamily="34" charset="0"/>
              </a:rPr>
              <a:t>6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3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7" name="Объект 2"/>
          <p:cNvSpPr txBox="1">
            <a:spLocks/>
          </p:cNvSpPr>
          <p:nvPr/>
        </p:nvSpPr>
        <p:spPr>
          <a:xfrm>
            <a:off x="5580112" y="4397562"/>
            <a:ext cx="720080" cy="73438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58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Century Gothic" panose="020B0502020202020204" pitchFamily="34" charset="0"/>
              </a:rPr>
              <a:t>3</a:t>
            </a:r>
            <a:endParaRPr lang="ru-RU" sz="5800" b="1" dirty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3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8" name="Объект 2">
            <a:hlinkClick r:id="rId8" action="ppaction://hlinksldjump"/>
          </p:cNvPr>
          <p:cNvSpPr txBox="1">
            <a:spLocks/>
          </p:cNvSpPr>
          <p:nvPr/>
        </p:nvSpPr>
        <p:spPr>
          <a:xfrm>
            <a:off x="2525688" y="4771902"/>
            <a:ext cx="720080" cy="73438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58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Century Gothic" panose="020B0502020202020204" pitchFamily="34" charset="0"/>
              </a:rPr>
              <a:t>2</a:t>
            </a:r>
            <a:endParaRPr lang="ru-RU" sz="5800" b="1" dirty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3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9" name="Объект 2">
            <a:hlinkClick r:id="rId9" action="ppaction://hlinksldjump"/>
          </p:cNvPr>
          <p:cNvSpPr txBox="1">
            <a:spLocks/>
          </p:cNvSpPr>
          <p:nvPr/>
        </p:nvSpPr>
        <p:spPr>
          <a:xfrm>
            <a:off x="6372200" y="3933056"/>
            <a:ext cx="720080" cy="73438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5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Century Gothic" panose="020B0502020202020204" pitchFamily="34" charset="0"/>
              </a:rPr>
              <a:t>8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3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667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ru-RU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Руководство пользователя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01" b="6251"/>
          <a:stretch/>
        </p:blipFill>
        <p:spPr bwMode="auto">
          <a:xfrm>
            <a:off x="-3316" y="1932490"/>
            <a:ext cx="9147316" cy="4348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7" t="60852" r="73734" b="20325"/>
          <a:stretch/>
        </p:blipFill>
        <p:spPr bwMode="auto">
          <a:xfrm>
            <a:off x="395536" y="2299680"/>
            <a:ext cx="792088" cy="1561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Стрелка вправо 2">
            <a:hlinkClick r:id="rId5" action="ppaction://hlinksldjump"/>
          </p:cNvPr>
          <p:cNvSpPr/>
          <p:nvPr/>
        </p:nvSpPr>
        <p:spPr>
          <a:xfrm>
            <a:off x="8532440" y="6381328"/>
            <a:ext cx="504056" cy="33142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302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ru-RU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Руководство пользователя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92" r="72572" b="40798"/>
          <a:stretch/>
        </p:blipFill>
        <p:spPr bwMode="auto">
          <a:xfrm>
            <a:off x="1385767" y="1775137"/>
            <a:ext cx="3052755" cy="2466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39" r="71962" b="27952"/>
          <a:stretch/>
        </p:blipFill>
        <p:spPr bwMode="auto">
          <a:xfrm>
            <a:off x="4860032" y="2204864"/>
            <a:ext cx="3912707" cy="4072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7" t="35234" r="33321" b="31952"/>
          <a:stretch/>
        </p:blipFill>
        <p:spPr bwMode="auto">
          <a:xfrm>
            <a:off x="539552" y="4461572"/>
            <a:ext cx="3960440" cy="218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Стрелка вправо 8">
            <a:hlinkClick r:id="rId6" action="ppaction://hlinksldjump"/>
          </p:cNvPr>
          <p:cNvSpPr/>
          <p:nvPr/>
        </p:nvSpPr>
        <p:spPr>
          <a:xfrm>
            <a:off x="8532440" y="6381328"/>
            <a:ext cx="504056" cy="33142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509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ru-RU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Руководство пользователя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5" t="9028" r="8540" b="13793"/>
          <a:stretch/>
        </p:blipFill>
        <p:spPr bwMode="auto">
          <a:xfrm>
            <a:off x="-36512" y="1656653"/>
            <a:ext cx="9180512" cy="4841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910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ru-RU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Руководство пользователя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5" t="9028" r="7467" b="12152"/>
          <a:stretch/>
        </p:blipFill>
        <p:spPr bwMode="auto">
          <a:xfrm>
            <a:off x="0" y="1583381"/>
            <a:ext cx="9144000" cy="4722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Стрелка вправо 7">
            <a:hlinkClick r:id="rId4" action="ppaction://hlinksldjump"/>
          </p:cNvPr>
          <p:cNvSpPr/>
          <p:nvPr/>
        </p:nvSpPr>
        <p:spPr>
          <a:xfrm>
            <a:off x="8532440" y="6381328"/>
            <a:ext cx="504056" cy="33142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629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ru-RU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Руководство пользователя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54" b="79688"/>
          <a:stretch/>
        </p:blipFill>
        <p:spPr bwMode="auto">
          <a:xfrm>
            <a:off x="0" y="1668190"/>
            <a:ext cx="9144000" cy="589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74" t="31771" r="30381" b="27083"/>
          <a:stretch/>
        </p:blipFill>
        <p:spPr bwMode="auto">
          <a:xfrm>
            <a:off x="107504" y="2745693"/>
            <a:ext cx="4423256" cy="2627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32098" r="32064" b="27657"/>
          <a:stretch/>
        </p:blipFill>
        <p:spPr bwMode="auto">
          <a:xfrm>
            <a:off x="4721448" y="2750134"/>
            <a:ext cx="4243040" cy="2622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02" b="79514"/>
          <a:stretch/>
        </p:blipFill>
        <p:spPr bwMode="auto">
          <a:xfrm>
            <a:off x="9500" y="5801784"/>
            <a:ext cx="9134500" cy="579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Стрелка вправо 10">
            <a:hlinkClick r:id="rId7" action="ppaction://hlinksldjump"/>
          </p:cNvPr>
          <p:cNvSpPr/>
          <p:nvPr/>
        </p:nvSpPr>
        <p:spPr>
          <a:xfrm>
            <a:off x="8532440" y="6381328"/>
            <a:ext cx="504056" cy="33142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Стрелка вправо 2"/>
          <p:cNvSpPr/>
          <p:nvPr/>
        </p:nvSpPr>
        <p:spPr>
          <a:xfrm rot="5400000">
            <a:off x="1983557" y="2362434"/>
            <a:ext cx="432048" cy="28803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 вправо 12"/>
          <p:cNvSpPr/>
          <p:nvPr/>
        </p:nvSpPr>
        <p:spPr>
          <a:xfrm>
            <a:off x="4427984" y="3875514"/>
            <a:ext cx="432048" cy="28803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 вправо 13"/>
          <p:cNvSpPr/>
          <p:nvPr/>
        </p:nvSpPr>
        <p:spPr>
          <a:xfrm rot="5400000">
            <a:off x="6660232" y="5445049"/>
            <a:ext cx="432048" cy="28803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16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ru-RU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Руководство пользователя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8" b="6250"/>
          <a:stretch/>
        </p:blipFill>
        <p:spPr bwMode="auto">
          <a:xfrm>
            <a:off x="-8632" y="1844824"/>
            <a:ext cx="9144000" cy="4355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515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ru-RU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Руководство пользователя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4" b="6251"/>
          <a:stretch/>
        </p:blipFill>
        <p:spPr bwMode="auto">
          <a:xfrm>
            <a:off x="36512" y="1844824"/>
            <a:ext cx="9144000" cy="4337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88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ru-RU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Руководство пользователя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01" b="6251"/>
          <a:stretch/>
        </p:blipFill>
        <p:spPr bwMode="auto">
          <a:xfrm>
            <a:off x="22200" y="1916832"/>
            <a:ext cx="9182852" cy="436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Стрелка вправо 8">
            <a:hlinkClick r:id="rId4" action="ppaction://hlinksldjump"/>
          </p:cNvPr>
          <p:cNvSpPr/>
          <p:nvPr/>
        </p:nvSpPr>
        <p:spPr>
          <a:xfrm>
            <a:off x="8532440" y="6381328"/>
            <a:ext cx="504056" cy="33142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321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ru-RU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Руководство пользователя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8" b="13368"/>
          <a:stretch/>
        </p:blipFill>
        <p:spPr bwMode="auto">
          <a:xfrm>
            <a:off x="33753" y="2060848"/>
            <a:ext cx="9125055" cy="3954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622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x-none" b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Постановка </a:t>
            </a:r>
            <a:r>
              <a:rPr lang="x-none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задачи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9552" y="2852936"/>
            <a:ext cx="8229600" cy="190080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latin typeface="Century Gothic" panose="020B0502020202020204" pitchFamily="34" charset="0"/>
              </a:rPr>
              <a:t>Создать «</a:t>
            </a:r>
            <a:r>
              <a:rPr lang="ru-RU" dirty="0" err="1">
                <a:latin typeface="Century Gothic" panose="020B0502020202020204" pitchFamily="34" charset="0"/>
              </a:rPr>
              <a:t>To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ru-RU" dirty="0" err="1">
                <a:latin typeface="Century Gothic" panose="020B0502020202020204" pitchFamily="34" charset="0"/>
              </a:rPr>
              <a:t>Do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ru-RU" dirty="0" err="1">
                <a:latin typeface="Century Gothic" panose="020B0502020202020204" pitchFamily="34" charset="0"/>
              </a:rPr>
              <a:t>List</a:t>
            </a:r>
            <a:r>
              <a:rPr lang="ru-RU" dirty="0">
                <a:latin typeface="Century Gothic" panose="020B0502020202020204" pitchFamily="34" charset="0"/>
              </a:rPr>
              <a:t>», </a:t>
            </a:r>
            <a:r>
              <a:rPr lang="ru-RU" dirty="0" smtClean="0">
                <a:latin typeface="Century Gothic" panose="020B0502020202020204" pitchFamily="34" charset="0"/>
              </a:rPr>
              <a:t>используя язык программирования</a:t>
            </a:r>
            <a:r>
              <a:rPr lang="en-US" dirty="0" smtClean="0">
                <a:latin typeface="Century Gothic" panose="020B0502020202020204" pitchFamily="34" charset="0"/>
              </a:rPr>
              <a:t> JavaScript.</a:t>
            </a:r>
            <a:endParaRPr lang="ru-RU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605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ru-RU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Руководство пользователя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0" b="6250"/>
          <a:stretch/>
        </p:blipFill>
        <p:spPr bwMode="auto">
          <a:xfrm>
            <a:off x="0" y="1844824"/>
            <a:ext cx="9177433" cy="441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99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ru-RU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Руководство пользователя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1" b="6250"/>
          <a:stretch/>
        </p:blipFill>
        <p:spPr bwMode="auto">
          <a:xfrm>
            <a:off x="-23416" y="1772816"/>
            <a:ext cx="9126631" cy="436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Стрелка вправо 5">
            <a:hlinkClick r:id="rId4" action="ppaction://hlinksldjump"/>
          </p:cNvPr>
          <p:cNvSpPr/>
          <p:nvPr/>
        </p:nvSpPr>
        <p:spPr>
          <a:xfrm>
            <a:off x="8532440" y="6381328"/>
            <a:ext cx="504056" cy="33142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920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ru-RU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Руководство пользователя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6" t="24671" r="17424" b="16146"/>
          <a:stretch/>
        </p:blipFill>
        <p:spPr bwMode="auto">
          <a:xfrm>
            <a:off x="0" y="1752600"/>
            <a:ext cx="9144000" cy="4659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547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ru-RU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Руководство пользователя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4" t="21528" r="13226" b="15625"/>
          <a:stretch/>
        </p:blipFill>
        <p:spPr bwMode="auto">
          <a:xfrm>
            <a:off x="0" y="1776174"/>
            <a:ext cx="9144000" cy="452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3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6856" y="2002830"/>
            <a:ext cx="8229600" cy="2290266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ru-RU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Спасибо за внимание!</a:t>
            </a:r>
            <a:br>
              <a:rPr lang="ru-RU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</a:br>
            <a:r>
              <a:rPr lang="ru-RU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Готова ответить на ваши вопросы!</a:t>
            </a:r>
            <a:endParaRPr lang="ru-RU" dirty="0">
              <a:solidFill>
                <a:schemeClr val="accent2">
                  <a:lumMod val="60000"/>
                  <a:lumOff val="4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44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ru-RU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План работы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Объект 2"/>
          <p:cNvSpPr>
            <a:spLocks noGrp="1"/>
          </p:cNvSpPr>
          <p:nvPr>
            <p:ph idx="1"/>
          </p:nvPr>
        </p:nvSpPr>
        <p:spPr>
          <a:xfrm>
            <a:off x="539552" y="2852936"/>
            <a:ext cx="8229600" cy="2808312"/>
          </a:xfrm>
        </p:spPr>
        <p:txBody>
          <a:bodyPr>
            <a:normAutofit lnSpcReduction="10000"/>
          </a:bodyPr>
          <a:lstStyle/>
          <a:p>
            <a:r>
              <a:rPr lang="ru-RU" dirty="0" smtClean="0">
                <a:latin typeface="Century Gothic" panose="020B0502020202020204" pitchFamily="34" charset="0"/>
              </a:rPr>
              <a:t>Создать </a:t>
            </a:r>
            <a:r>
              <a:rPr lang="en-US" dirty="0" err="1" smtClean="0">
                <a:latin typeface="Century Gothic" panose="020B0502020202020204" pitchFamily="34" charset="0"/>
              </a:rPr>
              <a:t>RoadMap</a:t>
            </a:r>
            <a:endParaRPr lang="en-US" dirty="0" smtClean="0">
              <a:latin typeface="Century Gothic" panose="020B0502020202020204" pitchFamily="34" charset="0"/>
            </a:endParaRPr>
          </a:p>
          <a:p>
            <a:r>
              <a:rPr lang="ru-RU" dirty="0" smtClean="0">
                <a:latin typeface="Century Gothic" panose="020B0502020202020204" pitchFamily="34" charset="0"/>
              </a:rPr>
              <a:t>Создать макет в </a:t>
            </a:r>
            <a:r>
              <a:rPr lang="en-US" dirty="0" err="1" smtClean="0">
                <a:latin typeface="Century Gothic" panose="020B0502020202020204" pitchFamily="34" charset="0"/>
              </a:rPr>
              <a:t>Balsamiq</a:t>
            </a:r>
            <a:endParaRPr lang="ru-RU" dirty="0" smtClean="0">
              <a:latin typeface="Century Gothic" panose="020B0502020202020204" pitchFamily="34" charset="0"/>
            </a:endParaRPr>
          </a:p>
          <a:p>
            <a:r>
              <a:rPr lang="ru-RU" dirty="0" smtClean="0">
                <a:latin typeface="Century Gothic" panose="020B0502020202020204" pitchFamily="34" charset="0"/>
              </a:rPr>
              <a:t>Создать </a:t>
            </a:r>
            <a:r>
              <a:rPr lang="en-US" dirty="0" smtClean="0">
                <a:latin typeface="Century Gothic" panose="020B0502020202020204" pitchFamily="34" charset="0"/>
              </a:rPr>
              <a:t>Mind-Map</a:t>
            </a:r>
          </a:p>
          <a:p>
            <a:r>
              <a:rPr lang="ru-RU" dirty="0" smtClean="0">
                <a:latin typeface="Century Gothic" panose="020B0502020202020204" pitchFamily="34" charset="0"/>
              </a:rPr>
              <a:t>Определиться с архитектурой и структурой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ru-RU" dirty="0" smtClean="0">
                <a:latin typeface="Century Gothic" panose="020B0502020202020204" pitchFamily="34" charset="0"/>
              </a:rPr>
              <a:t>проекта</a:t>
            </a:r>
            <a:endParaRPr lang="ru-RU" dirty="0">
              <a:latin typeface="Century Gothic" panose="020B0502020202020204" pitchFamily="34" charset="0"/>
            </a:endParaRPr>
          </a:p>
          <a:p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07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en-US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RoadMap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624875"/>
              </p:ext>
            </p:extLst>
          </p:nvPr>
        </p:nvGraphicFramePr>
        <p:xfrm>
          <a:off x="503547" y="1772816"/>
          <a:ext cx="8136905" cy="45591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65749"/>
                <a:gridCol w="1077790"/>
                <a:gridCol w="1094245"/>
                <a:gridCol w="1168292"/>
                <a:gridCol w="1209429"/>
                <a:gridCol w="1192974"/>
                <a:gridCol w="1028426"/>
              </a:tblGrid>
              <a:tr h="212012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700" b="1" u="none" strike="noStrike" dirty="0" err="1">
                          <a:effectLst/>
                          <a:latin typeface="Century Gothic" panose="020B0502020202020204" pitchFamily="34" charset="0"/>
                        </a:rPr>
                        <a:t>RoadMap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108696"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1" u="none" strike="noStrike" dirty="0">
                          <a:effectLst/>
                          <a:latin typeface="Century Gothic" panose="020B0502020202020204" pitchFamily="34" charset="0"/>
                        </a:rPr>
                        <a:t>Итерация</a:t>
                      </a:r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  <a:latin typeface="Century Gothic" panose="020B0502020202020204" pitchFamily="34" charset="0"/>
                        </a:rPr>
                        <a:t>I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  <a:latin typeface="Century Gothic" panose="020B0502020202020204" pitchFamily="34" charset="0"/>
                        </a:rPr>
                        <a:t>II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 dirty="0">
                          <a:effectLst/>
                          <a:latin typeface="Century Gothic" panose="020B0502020202020204" pitchFamily="34" charset="0"/>
                        </a:rPr>
                        <a:t>III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  <a:latin typeface="Century Gothic" panose="020B0502020202020204" pitchFamily="34" charset="0"/>
                        </a:rPr>
                        <a:t>IV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  <a:latin typeface="Century Gothic" panose="020B0502020202020204" pitchFamily="34" charset="0"/>
                        </a:rPr>
                        <a:t>V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  <a:latin typeface="Century Gothic" panose="020B0502020202020204" pitchFamily="34" charset="0"/>
                        </a:rPr>
                        <a:t>VI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118382"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1" u="none" strike="noStrike">
                          <a:effectLst/>
                          <a:latin typeface="Century Gothic" panose="020B0502020202020204" pitchFamily="34" charset="0"/>
                        </a:rPr>
                        <a:t>Сделать к</a:t>
                      </a:r>
                      <a:endParaRPr lang="ru-RU" sz="7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1" u="none" strike="noStrike" dirty="0">
                          <a:effectLst/>
                          <a:latin typeface="Century Gothic" panose="020B0502020202020204" pitchFamily="34" charset="0"/>
                        </a:rPr>
                        <a:t>18.06.2017</a:t>
                      </a:r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1" u="none" strike="noStrike" dirty="0">
                          <a:effectLst/>
                          <a:latin typeface="Century Gothic" panose="020B0502020202020204" pitchFamily="34" charset="0"/>
                        </a:rPr>
                        <a:t>02.07.2017</a:t>
                      </a:r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1" u="none" strike="noStrike" dirty="0">
                          <a:effectLst/>
                          <a:latin typeface="Century Gothic" panose="020B0502020202020204" pitchFamily="34" charset="0"/>
                        </a:rPr>
                        <a:t>16.07.2017</a:t>
                      </a:r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1" u="none" strike="noStrike" dirty="0">
                          <a:effectLst/>
                          <a:latin typeface="Century Gothic" panose="020B0502020202020204" pitchFamily="34" charset="0"/>
                        </a:rPr>
                        <a:t>30.07.2017</a:t>
                      </a:r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1" u="none" strike="noStrike" dirty="0">
                          <a:effectLst/>
                          <a:latin typeface="Century Gothic" panose="020B0502020202020204" pitchFamily="34" charset="0"/>
                        </a:rPr>
                        <a:t>13.08.2017</a:t>
                      </a:r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1" u="none" strike="noStrike" dirty="0">
                          <a:effectLst/>
                          <a:latin typeface="Century Gothic" panose="020B0502020202020204" pitchFamily="34" charset="0"/>
                        </a:rPr>
                        <a:t>27.08.2017</a:t>
                      </a:r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667246"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b="1" u="none" strike="noStrike" dirty="0">
                          <a:effectLst/>
                          <a:latin typeface="Century Gothic" panose="020B0502020202020204" pitchFamily="34" charset="0"/>
                        </a:rPr>
                        <a:t>Название итерации</a:t>
                      </a:r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Разработка проекта </a:t>
                      </a:r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>
                          <a:effectLst/>
                          <a:latin typeface="Century Gothic" panose="020B0502020202020204" pitchFamily="34" charset="0"/>
                        </a:rPr>
                        <a:t>Добавление основного меню: блока "О себе", календаря и блока с выбором действий</a:t>
                      </a:r>
                      <a:endParaRPr lang="ru-RU" sz="7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Редактирование элементов</a:t>
                      </a:r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>
                          <a:effectLst/>
                          <a:latin typeface="Century Gothic" panose="020B0502020202020204" pitchFamily="34" charset="0"/>
                        </a:rPr>
                        <a:t> Перемещение элементов </a:t>
                      </a:r>
                      <a:endParaRPr lang="ru-RU" sz="7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Экспорт и печать</a:t>
                      </a:r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>
                          <a:effectLst/>
                          <a:latin typeface="Century Gothic" panose="020B0502020202020204" pitchFamily="34" charset="0"/>
                        </a:rPr>
                        <a:t>Проверка на баги и их устранение. Улучшение дизайна при помощи интерактива</a:t>
                      </a:r>
                      <a:endParaRPr lang="ru-RU" sz="7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</a:tr>
              <a:tr h="818701"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b="1" u="none" strike="noStrike">
                          <a:effectLst/>
                          <a:latin typeface="Century Gothic" panose="020B0502020202020204" pitchFamily="34" charset="0"/>
                        </a:rPr>
                        <a:t>Внешний вид</a:t>
                      </a:r>
                      <a:endParaRPr lang="ru-RU" sz="7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Простейший список "</a:t>
                      </a:r>
                      <a:r>
                        <a:rPr lang="ru-RU" sz="700" u="none" strike="noStrike" dirty="0" err="1">
                          <a:effectLst/>
                          <a:latin typeface="Century Gothic" panose="020B0502020202020204" pitchFamily="34" charset="0"/>
                        </a:rPr>
                        <a:t>Your</a:t>
                      </a:r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ru-RU" sz="700" u="none" strike="noStrike" dirty="0" err="1">
                          <a:effectLst/>
                          <a:latin typeface="Century Gothic" panose="020B0502020202020204" pitchFamily="34" charset="0"/>
                        </a:rPr>
                        <a:t>List</a:t>
                      </a:r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" на доске с задачами, введенными пользователем. </a:t>
                      </a:r>
                      <a:endParaRPr lang="ru-RU" sz="7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Основные блоки: "О себе", календарь и выбор действия. Блок с выбором действий: добавление новых досок, списков, заметок, картинок или карт на доску.</a:t>
                      </a:r>
                      <a:endParaRPr lang="ru-RU" sz="7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Различный цвет и дизайн списков, заметок и досок.</a:t>
                      </a:r>
                      <a:endParaRPr lang="ru-RU" sz="7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Изменены положения элементов на доске и задач в списке. </a:t>
                      </a:r>
                      <a:endParaRPr lang="ru-RU" sz="7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>
                          <a:effectLst/>
                          <a:latin typeface="Century Gothic" panose="020B0502020202020204" pitchFamily="34" charset="0"/>
                        </a:rPr>
                        <a:t>Сохранение досок и вывод их на печать.</a:t>
                      </a:r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>
                          <a:effectLst/>
                          <a:latin typeface="Century Gothic" panose="020B0502020202020204" pitchFamily="34" charset="0"/>
                        </a:rPr>
                        <a:t>Конечный вид проекта.</a:t>
                      </a:r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</a:tr>
              <a:tr h="1022012"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b="1" u="none" strike="noStrike" dirty="0">
                          <a:effectLst/>
                          <a:latin typeface="Century Gothic" panose="020B0502020202020204" pitchFamily="34" charset="0"/>
                        </a:rPr>
                        <a:t>Новые возможности для пользователя</a:t>
                      </a:r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>
                          <a:effectLst/>
                          <a:latin typeface="Century Gothic" panose="020B0502020202020204" pitchFamily="34" charset="0"/>
                        </a:rPr>
                        <a:t>Добавление и удаление элемента из списка.  Элементы списка можно зачеркивать и помечать выполненными.</a:t>
                      </a:r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>
                          <a:effectLst/>
                          <a:latin typeface="Century Gothic" panose="020B0502020202020204" pitchFamily="34" charset="0"/>
                        </a:rPr>
                        <a:t>Создания и удаления досок и добавления (удаления) списков, заметок, картинок или карт на них. Блок "О себе" позволяет добавить личную фотографию и короткий комментарий.</a:t>
                      </a:r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>
                          <a:effectLst/>
                          <a:latin typeface="Century Gothic" panose="020B0502020202020204" pitchFamily="34" charset="0"/>
                        </a:rPr>
                        <a:t>Возможность изменять цвет списков и заметок и дизайн досок.</a:t>
                      </a:r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Возможность изменения следования элементов в списке и положения всех элементов на доске в </a:t>
                      </a:r>
                      <a:r>
                        <a:rPr lang="ru-RU" sz="700" u="none" strike="noStrike" dirty="0" err="1">
                          <a:effectLst/>
                          <a:latin typeface="Century Gothic" panose="020B0502020202020204" pitchFamily="34" charset="0"/>
                        </a:rPr>
                        <a:t>целом.Добавление</a:t>
                      </a:r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 элемента в список нажатием на клавишу </a:t>
                      </a:r>
                      <a:r>
                        <a:rPr lang="ru-RU" sz="700" u="none" strike="noStrike" dirty="0" err="1">
                          <a:effectLst/>
                          <a:latin typeface="Century Gothic" panose="020B0502020202020204" pitchFamily="34" charset="0"/>
                        </a:rPr>
                        <a:t>Enter</a:t>
                      </a:r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, удаление - на клавишу </a:t>
                      </a:r>
                      <a:r>
                        <a:rPr lang="ru-RU" sz="700" u="none" strike="noStrike" dirty="0" err="1">
                          <a:effectLst/>
                          <a:latin typeface="Century Gothic" panose="020B0502020202020204" pitchFamily="34" charset="0"/>
                        </a:rPr>
                        <a:t>Del</a:t>
                      </a:r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.</a:t>
                      </a:r>
                      <a:endParaRPr lang="ru-RU" sz="7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>
                          <a:effectLst/>
                          <a:latin typeface="Century Gothic" panose="020B0502020202020204" pitchFamily="34" charset="0"/>
                        </a:rPr>
                        <a:t>Возможность сохранения доски и ее печати.</a:t>
                      </a:r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Быстрая и понятная ориентация по странице.</a:t>
                      </a:r>
                      <a:endParaRPr lang="ru-RU" sz="7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</a:tr>
              <a:tr h="1517447"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b="1" u="none" strike="noStrike" dirty="0">
                          <a:effectLst/>
                          <a:latin typeface="Century Gothic" panose="020B0502020202020204" pitchFamily="34" charset="0"/>
                        </a:rPr>
                        <a:t>Задачи</a:t>
                      </a:r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Разработать структуру проекта с помощью </a:t>
                      </a:r>
                      <a:r>
                        <a:rPr lang="ru-RU" sz="700" u="none" strike="noStrike" dirty="0" err="1">
                          <a:effectLst/>
                          <a:latin typeface="Century Gothic" panose="020B0502020202020204" pitchFamily="34" charset="0"/>
                        </a:rPr>
                        <a:t>RoadMap</a:t>
                      </a:r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 и визуализировать его, используя программу </a:t>
                      </a:r>
                      <a:r>
                        <a:rPr lang="ru-RU" sz="700" u="none" strike="noStrike" dirty="0" err="1">
                          <a:effectLst/>
                          <a:latin typeface="Century Gothic" panose="020B0502020202020204" pitchFamily="34" charset="0"/>
                        </a:rPr>
                        <a:t>Balsamiq</a:t>
                      </a:r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. Написать код для создания списка задач с минимальным использованием стилей и при помощи </a:t>
                      </a:r>
                      <a:r>
                        <a:rPr lang="ru-RU" sz="700" u="none" strike="noStrike" dirty="0" err="1">
                          <a:effectLst/>
                          <a:latin typeface="Century Gothic" panose="020B0502020202020204" pitchFamily="34" charset="0"/>
                        </a:rPr>
                        <a:t>JavaScript</a:t>
                      </a:r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. Разбить код </a:t>
                      </a:r>
                      <a:r>
                        <a:rPr lang="ru-RU" sz="700" u="none" strike="noStrike" dirty="0" err="1">
                          <a:effectLst/>
                          <a:latin typeface="Century Gothic" panose="020B0502020202020204" pitchFamily="34" charset="0"/>
                        </a:rPr>
                        <a:t>JavaScript</a:t>
                      </a:r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 на модули.</a:t>
                      </a:r>
                      <a:endParaRPr lang="ru-RU" sz="7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Написать код для добавления досок и элементов на нее: списка, заметки, картинки или карты. Сверстать блок "О себе" и календарь.</a:t>
                      </a:r>
                      <a:endParaRPr lang="ru-RU" sz="7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>
                          <a:effectLst/>
                          <a:latin typeface="Century Gothic" panose="020B0502020202020204" pitchFamily="34" charset="0"/>
                        </a:rPr>
                        <a:t>Добавить кнопки выбора цвета списка и заметки  и дизайна доски, добавить рисование маршрута на карте.</a:t>
                      </a:r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Разработать перемещение элементов мышкой, добавление </a:t>
                      </a:r>
                      <a:r>
                        <a:rPr lang="ru-RU" sz="700" u="none" strike="noStrike" dirty="0" err="1">
                          <a:effectLst/>
                          <a:latin typeface="Century Gothic" panose="020B0502020202020204" pitchFamily="34" charset="0"/>
                        </a:rPr>
                        <a:t>подэлементов</a:t>
                      </a:r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 при помощи клавиатуры. </a:t>
                      </a:r>
                      <a:endParaRPr lang="ru-RU" sz="7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Добавить возможность экспорта досок и вывода их на печать.</a:t>
                      </a:r>
                      <a:endParaRPr lang="ru-RU" sz="7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Добавить </a:t>
                      </a:r>
                      <a:r>
                        <a:rPr lang="ru-RU" sz="700" u="none" strike="noStrike" dirty="0" err="1">
                          <a:effectLst/>
                          <a:latin typeface="Century Gothic" panose="020B0502020202020204" pitchFamily="34" charset="0"/>
                        </a:rPr>
                        <a:t>интерактив</a:t>
                      </a:r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 для улучшения и совершенствования проекта. Устранение багов.</a:t>
                      </a:r>
                      <a:endParaRPr lang="ru-RU" sz="7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322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en-US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Balsamiq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4098" name="Picture 2" descr="C:\Users\Acer\Desktop\ПРАКТИКА\New Mocku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8208912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20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Mind-Map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5122" name="Picture 2" descr="C:\Users\Acer\Desktop\ПРАКТИКА\Mind-map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1"/>
            <a:ext cx="8208912" cy="468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29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ru-RU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Структура проекта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" t="11805" r="80771" b="70338"/>
          <a:stretch/>
        </p:blipFill>
        <p:spPr bwMode="auto">
          <a:xfrm>
            <a:off x="2051720" y="2852936"/>
            <a:ext cx="5328593" cy="3205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457200" y="1542492"/>
            <a:ext cx="8229600" cy="190080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latin typeface="Century Gothic" panose="020B0502020202020204" pitchFamily="34" charset="0"/>
              </a:rPr>
              <a:t>В корне проекта находятся следующие директории:</a:t>
            </a:r>
            <a:endParaRPr lang="ru-RU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842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ru-RU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Архитектура проекта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820071" y="1633370"/>
            <a:ext cx="1728192" cy="7343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b="1" dirty="0" smtClean="0">
                <a:latin typeface="Century Gothic" panose="020B0502020202020204" pitchFamily="34" charset="0"/>
              </a:rPr>
              <a:t>Model</a:t>
            </a:r>
            <a:endParaRPr lang="ru-RU" sz="2500" b="1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ru-RU" sz="2500" b="1" dirty="0"/>
          </a:p>
        </p:txBody>
      </p:sp>
      <p:sp>
        <p:nvSpPr>
          <p:cNvPr id="7" name="Стрелка вправо 6"/>
          <p:cNvSpPr/>
          <p:nvPr/>
        </p:nvSpPr>
        <p:spPr>
          <a:xfrm rot="10800000">
            <a:off x="3124427" y="1704511"/>
            <a:ext cx="799501" cy="36288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 spc="5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3923928" y="1648102"/>
            <a:ext cx="730424" cy="73438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5700" b="1" dirty="0" smtClean="0">
                <a:latin typeface="Century Gothic" panose="020B0502020202020204" pitchFamily="34" charset="0"/>
              </a:rPr>
              <a:t>JS</a:t>
            </a:r>
            <a:endParaRPr lang="ru-RU" sz="5700" b="1" dirty="0" smtClean="0">
              <a:latin typeface="Century Gothic" panose="020B0502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3600" b="1" dirty="0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6588224" y="1700206"/>
            <a:ext cx="941276" cy="734380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7600" b="1" dirty="0" smtClean="0">
                <a:latin typeface="Century Gothic" panose="020B0502020202020204" pitchFamily="34" charset="0"/>
              </a:rPr>
              <a:t>View</a:t>
            </a:r>
            <a:endParaRPr lang="ru-RU" sz="7600" b="1" dirty="0" smtClean="0">
              <a:latin typeface="Century Gothic" panose="020B0502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3600" b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32" t="13194" r="40655" b="31771"/>
          <a:stretch/>
        </p:blipFill>
        <p:spPr bwMode="auto">
          <a:xfrm>
            <a:off x="5327972" y="2204864"/>
            <a:ext cx="3514812" cy="402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6" t="14063" r="46699" b="45659"/>
          <a:stretch/>
        </p:blipFill>
        <p:spPr bwMode="auto">
          <a:xfrm>
            <a:off x="323528" y="2223002"/>
            <a:ext cx="2721278" cy="294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Стрелка вправо 11"/>
          <p:cNvSpPr/>
          <p:nvPr/>
        </p:nvSpPr>
        <p:spPr>
          <a:xfrm rot="10800000" flipH="1">
            <a:off x="4654352" y="1704510"/>
            <a:ext cx="785339" cy="36288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 spc="5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56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05" b="6251"/>
          <a:stretch/>
        </p:blipFill>
        <p:spPr bwMode="auto">
          <a:xfrm>
            <a:off x="72368" y="2278074"/>
            <a:ext cx="8999264" cy="4247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ru-RU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Руководство пользователя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28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</TotalTime>
  <Words>452</Words>
  <Application>Microsoft Office PowerPoint</Application>
  <PresentationFormat>On-screen Show (4:3)</PresentationFormat>
  <Paragraphs>86</Paragraphs>
  <Slides>24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Century Gothic</vt:lpstr>
      <vt:lpstr>Тема Office</vt:lpstr>
      <vt:lpstr>Проектная работа  «To Do List»</vt:lpstr>
      <vt:lpstr>Постановка задачи</vt:lpstr>
      <vt:lpstr>План работы</vt:lpstr>
      <vt:lpstr>RoadMap</vt:lpstr>
      <vt:lpstr>Balsamiq</vt:lpstr>
      <vt:lpstr>Mind-Map</vt:lpstr>
      <vt:lpstr>Структура проекта</vt:lpstr>
      <vt:lpstr>Архитектура проекта</vt:lpstr>
      <vt:lpstr>Руководство пользователя</vt:lpstr>
      <vt:lpstr>Руководство пользователя</vt:lpstr>
      <vt:lpstr>Руководство пользователя</vt:lpstr>
      <vt:lpstr>Руководство пользователя</vt:lpstr>
      <vt:lpstr>Руководство пользователя</vt:lpstr>
      <vt:lpstr>Руководство пользователя</vt:lpstr>
      <vt:lpstr>Руководство пользователя</vt:lpstr>
      <vt:lpstr>Руководство пользователя</vt:lpstr>
      <vt:lpstr>Руководство пользователя</vt:lpstr>
      <vt:lpstr>Руководство пользователя</vt:lpstr>
      <vt:lpstr>Руководство пользователя</vt:lpstr>
      <vt:lpstr>Руководство пользователя</vt:lpstr>
      <vt:lpstr>Руководство пользователя</vt:lpstr>
      <vt:lpstr>Руководство пользователя</vt:lpstr>
      <vt:lpstr>Руководство пользователя</vt:lpstr>
      <vt:lpstr>Спасибо за внимание! Готова ответить на ваши вопросы!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Проектная работа на тему: «To Do List»</dc:title>
  <dc:creator>Acer</dc:creator>
  <cp:lastModifiedBy>Elena Kalinina</cp:lastModifiedBy>
  <cp:revision>23</cp:revision>
  <dcterms:created xsi:type="dcterms:W3CDTF">2017-08-28T22:18:55Z</dcterms:created>
  <dcterms:modified xsi:type="dcterms:W3CDTF">2017-08-29T13:39:45Z</dcterms:modified>
</cp:coreProperties>
</file>